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Alegreya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22" Type="http://schemas.openxmlformats.org/officeDocument/2006/relationships/font" Target="fonts/AlegreyaSans-bold.fntdata"/><Relationship Id="rId10" Type="http://schemas.openxmlformats.org/officeDocument/2006/relationships/slide" Target="slides/slide4.xml"/><Relationship Id="rId21" Type="http://schemas.openxmlformats.org/officeDocument/2006/relationships/font" Target="fonts/AlegreyaSans-regular.fntdata"/><Relationship Id="rId13" Type="http://schemas.openxmlformats.org/officeDocument/2006/relationships/slide" Target="slides/slide7.xml"/><Relationship Id="rId24" Type="http://schemas.openxmlformats.org/officeDocument/2006/relationships/font" Target="fonts/AlegreyaSans-boldItalic.fntdata"/><Relationship Id="rId12" Type="http://schemas.openxmlformats.org/officeDocument/2006/relationships/slide" Target="slides/slide6.xml"/><Relationship Id="rId23" Type="http://schemas.openxmlformats.org/officeDocument/2006/relationships/font" Target="fonts/Alegreya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2b7e9e0ba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2b7e9e0b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320c876d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320c876d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2b7e9e0b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2b7e9e0b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3847216e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3847216e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6f919934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6f91993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2acfb92cb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2acfb92c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2be9efb96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2be9efb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2acfb92cb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2acfb92c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2be9efb96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2be9efb9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39bb41bd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39bb41bd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dk1"/>
                </a:solidFill>
              </a:defRPr>
            </a:lvl1pPr>
            <a:lvl2pPr lvl="1" rtl="0" algn="r">
              <a:buNone/>
              <a:defRPr sz="1300">
                <a:solidFill>
                  <a:schemeClr val="dk1"/>
                </a:solidFill>
              </a:defRPr>
            </a:lvl2pPr>
            <a:lvl3pPr lvl="2" rtl="0" algn="r">
              <a:buNone/>
              <a:defRPr sz="1300">
                <a:solidFill>
                  <a:schemeClr val="dk1"/>
                </a:solidFill>
              </a:defRPr>
            </a:lvl3pPr>
            <a:lvl4pPr lvl="3" rtl="0" algn="r">
              <a:buNone/>
              <a:defRPr sz="1300">
                <a:solidFill>
                  <a:schemeClr val="dk1"/>
                </a:solidFill>
              </a:defRPr>
            </a:lvl4pPr>
            <a:lvl5pPr lvl="4" rtl="0" algn="r">
              <a:buNone/>
              <a:defRPr sz="1300">
                <a:solidFill>
                  <a:schemeClr val="dk1"/>
                </a:solidFill>
              </a:defRPr>
            </a:lvl5pPr>
            <a:lvl6pPr lvl="5" rtl="0" algn="r">
              <a:buNone/>
              <a:defRPr sz="1300">
                <a:solidFill>
                  <a:schemeClr val="dk1"/>
                </a:solidFill>
              </a:defRPr>
            </a:lvl6pPr>
            <a:lvl7pPr lvl="6" rtl="0" algn="r">
              <a:buNone/>
              <a:defRPr sz="1300">
                <a:solidFill>
                  <a:schemeClr val="dk1"/>
                </a:solidFill>
              </a:defRPr>
            </a:lvl7pPr>
            <a:lvl8pPr lvl="7" rtl="0" algn="r">
              <a:buNone/>
              <a:defRPr sz="1300">
                <a:solidFill>
                  <a:schemeClr val="dk1"/>
                </a:solidFill>
              </a:defRPr>
            </a:lvl8pPr>
            <a:lvl9pPr lvl="8" rtl="0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g-wlearning.com/health/0305/ch15_04/eflashcard.htm" TargetMode="External"/><Relationship Id="rId4" Type="http://schemas.openxmlformats.org/officeDocument/2006/relationships/hyperlink" Target="https://www.g-wlearning.com/health/0305/ch15_04/matching.ht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0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5" name="Google Shape;95;p20"/>
          <p:cNvSpPr txBox="1"/>
          <p:nvPr/>
        </p:nvSpPr>
        <p:spPr>
          <a:xfrm>
            <a:off x="113975" y="1332750"/>
            <a:ext cx="8854800" cy="1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Physical Education</a:t>
            </a:r>
            <a:endParaRPr b="1" baseline="30000" sz="360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9-12/Health</a:t>
            </a:r>
            <a:endParaRPr b="1" sz="550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May 22</a:t>
            </a: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, 2020</a:t>
            </a:r>
            <a:endParaRPr b="1" sz="360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2"/>
              </a:solidFill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6657250" y="3615725"/>
            <a:ext cx="15834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460950" y="2116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58" name="Google Shape;158;p29"/>
          <p:cNvSpPr txBox="1"/>
          <p:nvPr/>
        </p:nvSpPr>
        <p:spPr>
          <a:xfrm>
            <a:off x="377300" y="1862875"/>
            <a:ext cx="8222100" cy="31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/>
              </a:rPr>
              <a:t>15.4 Flash Cards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" sz="36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15.4 Matching 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/>
        </p:nvSpPr>
        <p:spPr>
          <a:xfrm>
            <a:off x="243825" y="194700"/>
            <a:ext cx="8635200" cy="23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 9-12 Health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Lesson: May 22,2020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Objective/Learning Target: </a:t>
            </a:r>
            <a:r>
              <a:rPr b="1" lang="en" sz="1800">
                <a:solidFill>
                  <a:schemeClr val="dk1"/>
                </a:solidFill>
              </a:rPr>
              <a:t>Achieving Mental and Emotional Health</a:t>
            </a:r>
            <a:endParaRPr b="1" sz="1800">
              <a:solidFill>
                <a:schemeClr val="dk1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Chapter</a:t>
            </a:r>
            <a:r>
              <a:rPr b="1" lang="en" sz="18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15.4 Improving Your Mental and Emotional Health</a:t>
            </a:r>
            <a:endParaRPr b="1" sz="20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Trebuchet MS"/>
                <a:ea typeface="Trebuchet MS"/>
                <a:cs typeface="Trebuchet MS"/>
                <a:sym typeface="Trebuchet MS"/>
              </a:rPr>
              <a:t>1. 	Identify characteristics of people with good mental and emotional health.</a:t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Trebuchet MS"/>
                <a:ea typeface="Trebuchet MS"/>
                <a:cs typeface="Trebuchet MS"/>
                <a:sym typeface="Trebuchet MS"/>
              </a:rPr>
              <a:t>2. 	Describe strategies for improving mental and emotional health.</a:t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Trebuchet MS"/>
                <a:ea typeface="Trebuchet MS"/>
                <a:cs typeface="Trebuchet MS"/>
                <a:sym typeface="Trebuchet MS"/>
              </a:rPr>
              <a:t>3. 	Give examples of strategies for improving physical health.</a:t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Trebuchet MS"/>
                <a:ea typeface="Trebuchet MS"/>
                <a:cs typeface="Trebuchet MS"/>
                <a:sym typeface="Trebuchet MS"/>
              </a:rPr>
              <a:t>4. 	Recognize strategies for improving intellectual health.</a:t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Trebuchet MS"/>
                <a:ea typeface="Trebuchet MS"/>
                <a:cs typeface="Trebuchet MS"/>
                <a:sym typeface="Trebuchet MS"/>
              </a:rPr>
              <a:t>5. 	Explain when professional help is needed to improve mental and emotional health.</a:t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21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3" name="Google Shape;103;p21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5" name="Google Shape;105;p21"/>
          <p:cNvSpPr txBox="1"/>
          <p:nvPr/>
        </p:nvSpPr>
        <p:spPr>
          <a:xfrm>
            <a:off x="7449150" y="1336300"/>
            <a:ext cx="15834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96050" y="2497900"/>
            <a:ext cx="28266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Work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600"/>
              <a:buChar char="●"/>
            </a:pPr>
            <a:r>
              <a:rPr i="1" lang="en" sz="2600"/>
              <a:t>Why is developing new skills and interests important for good mental and emotional health?</a:t>
            </a:r>
            <a:endParaRPr i="1" sz="2600"/>
          </a:p>
          <a:p>
            <a:pPr indent="0" lvl="0" marL="1143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i="1" sz="2600"/>
          </a:p>
          <a:p>
            <a:pPr indent="-3937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600"/>
              <a:buChar char="●"/>
            </a:pPr>
            <a:r>
              <a:rPr i="1" lang="en" sz="2600"/>
              <a:t>What are some activities you can do to explore new talents or interests?</a:t>
            </a:r>
            <a:endParaRPr i="1" sz="2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138150" y="1294225"/>
            <a:ext cx="4118400" cy="104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Good Mental and Emotional Health</a:t>
            </a: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18" name="Google Shape;118;p23"/>
          <p:cNvSpPr txBox="1"/>
          <p:nvPr>
            <p:ph idx="2" type="body"/>
          </p:nvPr>
        </p:nvSpPr>
        <p:spPr>
          <a:xfrm>
            <a:off x="4676925" y="876075"/>
            <a:ext cx="4310400" cy="416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People with good mental and emotional health share certain traits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–Having a zest for life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–Being responsible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–Keeping a sense of balance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–Being trustworthy, respectful, kind, and compassionate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–Demonstrating good citizenship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207200" y="2047725"/>
            <a:ext cx="4045200" cy="114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Improving Mental Health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24" name="Google Shape;124;p24"/>
          <p:cNvSpPr txBox="1"/>
          <p:nvPr>
            <p:ph idx="2" type="body"/>
          </p:nvPr>
        </p:nvSpPr>
        <p:spPr>
          <a:xfrm>
            <a:off x="4676925" y="2867475"/>
            <a:ext cx="4310400" cy="2098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"/>
          <p:cNvSpPr txBox="1"/>
          <p:nvPr/>
        </p:nvSpPr>
        <p:spPr>
          <a:xfrm>
            <a:off x="4732875" y="0"/>
            <a:ext cx="4310400" cy="39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</a:rPr>
              <a:t>Strategies you can use to help improve your mental and emotional health</a:t>
            </a:r>
            <a:endParaRPr sz="26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–Spend time in nature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–Develop strategies for reducing stress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–Set and work toward goals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–Have fun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–Focus on the good, not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the bad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–Maintain close relationships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287725" y="149680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Improving Physical Health</a:t>
            </a:r>
            <a:endParaRPr sz="3600"/>
          </a:p>
        </p:txBody>
      </p:sp>
      <p:sp>
        <p:nvSpPr>
          <p:cNvPr id="131" name="Google Shape;131;p25"/>
          <p:cNvSpPr txBox="1"/>
          <p:nvPr>
            <p:ph idx="2" type="body"/>
          </p:nvPr>
        </p:nvSpPr>
        <p:spPr>
          <a:xfrm>
            <a:off x="4572000" y="2168500"/>
            <a:ext cx="4310400" cy="1459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•Improving your physical health will lead to better mental and emotional well-being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•Follow these strategies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–Get adequate sleep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–Practice good nutrition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–Get plenty of physical activity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–Avoid risky behaviors</a:t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06400" rtl="0" algn="ctr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i="1"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Improving Intellectual Health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37" name="Google Shape;137;p26"/>
          <p:cNvSpPr txBox="1"/>
          <p:nvPr>
            <p:ph idx="2" type="body"/>
          </p:nvPr>
        </p:nvSpPr>
        <p:spPr>
          <a:xfrm>
            <a:off x="4572000" y="2168500"/>
            <a:ext cx="4310400" cy="22659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•There are many ways you can work on improving your intellectual health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–Make good decisions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–Develop new skills and interests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–Play games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–Read a book for pleasure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197125" y="1798775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Critical Thinking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43" name="Google Shape;143;p27"/>
          <p:cNvSpPr txBox="1"/>
          <p:nvPr>
            <p:ph idx="2" type="body"/>
          </p:nvPr>
        </p:nvSpPr>
        <p:spPr>
          <a:xfrm>
            <a:off x="4755850" y="2873100"/>
            <a:ext cx="4310400" cy="898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7"/>
          <p:cNvSpPr txBox="1"/>
          <p:nvPr/>
        </p:nvSpPr>
        <p:spPr>
          <a:xfrm>
            <a:off x="4613825" y="543550"/>
            <a:ext cx="4310400" cy="6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FFFFFF"/>
                </a:solidFill>
              </a:rPr>
              <a:t>Relationships</a:t>
            </a:r>
            <a:endParaRPr b="1" sz="32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>
                <a:solidFill>
                  <a:srgbClr val="FFFFFF"/>
                </a:solidFill>
              </a:rPr>
              <a:t>Why do you think maintaining close relationships with other people is important for good mental and emotional health?</a:t>
            </a:r>
            <a:endParaRPr i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265500" y="1514225"/>
            <a:ext cx="4045200" cy="122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Getting Help When You Need It</a:t>
            </a:r>
            <a:endParaRPr sz="3000"/>
          </a:p>
        </p:txBody>
      </p:sp>
      <p:sp>
        <p:nvSpPr>
          <p:cNvPr id="150" name="Google Shape;150;p28"/>
          <p:cNvSpPr txBox="1"/>
          <p:nvPr>
            <p:ph idx="1" type="subTitle"/>
          </p:nvPr>
        </p:nvSpPr>
        <p:spPr>
          <a:xfrm>
            <a:off x="265500" y="1544525"/>
            <a:ext cx="4045200" cy="1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•Some people may make a real effort to improve their mental and emotional health and still do not feel better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•These people should  consider getting help from a counselor or other mental health professional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8575" y="2874400"/>
            <a:ext cx="2208392" cy="209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